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70" r:id="rId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1"/>
    </p:embeddedFont>
    <p:embeddedFont>
      <p:font typeface="微软雅黑" panose="020B0503020204020204" pitchFamily="34" charset="-122"/>
      <p:regular r:id="rId12"/>
    </p:embeddedFont>
    <p:embeddedFont>
      <p:font typeface="DFPOP1-W9" panose="02010609010101010101" charset="0"/>
      <p:regular r:id="rId13"/>
    </p:embeddedFont>
    <p:embeddedFont>
      <p:font typeface="Calibri" panose="020F050202020403020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50"/>
      </p:cViewPr>
      <p:guideLst>
        <p:guide orient="horz" pos="1599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4502" y="1750081"/>
            <a:ext cx="590105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第12课时　求不规则物体的体积</a:t>
            </a:r>
            <a:endParaRPr 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0433" y="1428026"/>
            <a:ext cx="798195" cy="2123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解决与不规则物体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体积相关的问题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0758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5.一个长方体容器内部的长为6 dm,宽为4 dm,高为6 dm,容器内装满水,一个铁块浸没水中后一部分水溢出,再把铁块取出,这时长方体容器内水面高4 dm,这个铁块的体积是多少立方分米?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19145" y="3326765"/>
            <a:ext cx="2991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6×4×(6-4)=48(dm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2890520" y="3971925"/>
            <a:ext cx="4417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答：这个铁块的体积是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48dm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4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186</Words>
  <Application>WPS 演示</Application>
  <PresentationFormat>全屏显示(16:9)</PresentationFormat>
  <Paragraphs>21</Paragraphs>
  <Slides>4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楷体</vt:lpstr>
      <vt:lpstr>微软雅黑</vt:lpstr>
      <vt:lpstr>DFPOP1-W9</vt:lpstr>
      <vt:lpstr>华康少女文字W5</vt:lpstr>
      <vt:lpstr>Segoe Print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110</cp:revision>
  <dcterms:created xsi:type="dcterms:W3CDTF">2015-12-05T09:26:00Z</dcterms:created>
  <dcterms:modified xsi:type="dcterms:W3CDTF">2019-10-03T07:37:50Z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